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1pPr>
    <a:lvl2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2pPr>
    <a:lvl3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3pPr>
    <a:lvl4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4pPr>
    <a:lvl5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5pPr>
    <a:lvl6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6pPr>
    <a:lvl7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7pPr>
    <a:lvl8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8pPr>
    <a:lvl9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2E8"/>
          </a:solidFill>
        </a:fill>
      </a:tcStyle>
    </a:wholeTbl>
    <a:band2H>
      <a:tcTxStyle b="def" i="def"/>
      <a:tcStyle>
        <a:tcBdr/>
        <a:fill>
          <a:solidFill>
            <a:srgbClr val="E6EA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2E7CB"/>
          </a:solidFill>
        </a:fill>
      </a:tcStyle>
    </a:wholeTbl>
    <a:band2H>
      <a:tcTxStyle b="def" i="def"/>
      <a:tcStyle>
        <a:tcBdr/>
        <a:fill>
          <a:solidFill>
            <a:srgbClr val="F8F4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CDDE"/>
          </a:solidFill>
        </a:fill>
      </a:tcStyle>
    </a:wholeTbl>
    <a:band2H>
      <a:tcTxStyle b="def" i="def"/>
      <a:tcStyle>
        <a:tcBdr/>
        <a:fill>
          <a:solidFill>
            <a:srgbClr val="EBE8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1" showMasterPhAnim="1">
  <p:cSld name="Titre et sous-titre">
    <p:spTree>
      <p:nvGrpSpPr>
        <p:cNvPr id="1" name=""/>
        <p:cNvGrpSpPr/>
        <p:nvPr/>
      </p:nvGrpSpPr>
      <p:grpSpPr>
        <a:xfrm>
          <a:off x="0" y="0"/>
          <a:ext cx="0" cy="0"/>
          <a:chOff x="0" y="0"/>
          <a:chExt cx="0" cy="0"/>
        </a:xfrm>
      </p:grpSpPr>
      <p:sp>
        <p:nvSpPr>
          <p:cNvPr id="11" name="Shape 11"/>
          <p:cNvSpPr/>
          <p:nvPr>
            <p:ph type="title"/>
          </p:nvPr>
        </p:nvSpPr>
        <p:spPr>
          <a:xfrm>
            <a:off x="1270000" y="1638300"/>
            <a:ext cx="10464800" cy="3302000"/>
          </a:xfrm>
          <a:prstGeom prst="rect">
            <a:avLst/>
          </a:prstGeom>
        </p:spPr>
        <p:txBody>
          <a:bodyPr anchor="b"/>
          <a:lstStyle/>
          <a:p>
            <a:pPr/>
            <a:r>
              <a:t>Texte du titre</a:t>
            </a:r>
          </a:p>
        </p:txBody>
      </p:sp>
      <p:sp>
        <p:nvSpPr>
          <p:cNvPr id="12" name="Shape 12"/>
          <p:cNvSpPr/>
          <p:nvPr>
            <p:ph type="body" sz="quarter" idx="1"/>
          </p:nvPr>
        </p:nvSpPr>
        <p:spPr>
          <a:xfrm>
            <a:off x="1270000" y="5029200"/>
            <a:ext cx="10464800"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a:r>
              <a:t>Texte niveau 1</a:t>
            </a:r>
          </a:p>
          <a:p>
            <a:pPr lvl="1"/>
            <a:r>
              <a:t>Texte niveau 2</a:t>
            </a:r>
          </a:p>
          <a:p>
            <a:pPr lvl="2"/>
            <a:r>
              <a:t>Texte niveau 3</a:t>
            </a:r>
          </a:p>
          <a:p>
            <a:pPr lvl="3"/>
            <a:r>
              <a:t>Texte niveau 4</a:t>
            </a:r>
          </a:p>
          <a:p>
            <a:pPr lvl="4"/>
            <a:r>
              <a:t>Texte niveau 5</a:t>
            </a:r>
          </a:p>
        </p:txBody>
      </p:sp>
      <p:sp>
        <p:nvSpPr>
          <p:cNvPr id="13" name="Shape 1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Citation">
    <p:spTree>
      <p:nvGrpSpPr>
        <p:cNvPr id="1" name=""/>
        <p:cNvGrpSpPr/>
        <p:nvPr/>
      </p:nvGrpSpPr>
      <p:grpSpPr>
        <a:xfrm>
          <a:off x="0" y="0"/>
          <a:ext cx="0" cy="0"/>
          <a:chOff x="0" y="0"/>
          <a:chExt cx="0" cy="0"/>
        </a:xfrm>
      </p:grpSpPr>
      <p:sp>
        <p:nvSpPr>
          <p:cNvPr id="93" name="Shape 93"/>
          <p:cNvSpPr/>
          <p:nvPr>
            <p:ph type="body" sz="quarter" idx="1"/>
          </p:nvPr>
        </p:nvSpPr>
        <p:spPr>
          <a:xfrm>
            <a:off x="1270000" y="6362700"/>
            <a:ext cx="10464800" cy="469900"/>
          </a:xfrm>
          <a:prstGeom prst="rect">
            <a:avLst/>
          </a:prstGeom>
        </p:spPr>
        <p:txBody>
          <a:bodyPr anchor="t"/>
          <a:lstStyle>
            <a:lvl1pPr marL="0" indent="0" algn="ctr">
              <a:spcBef>
                <a:spcPts val="0"/>
              </a:spcBef>
              <a:buSzTx/>
              <a:buNone/>
              <a:defRPr sz="2400">
                <a:latin typeface="+mj-lt"/>
                <a:ea typeface="+mj-ea"/>
                <a:cs typeface="+mj-cs"/>
                <a:sym typeface="Helvetica"/>
              </a:defRPr>
            </a:lvl1pPr>
            <a:lvl2pPr marL="740832" indent="-296332" algn="ctr">
              <a:spcBef>
                <a:spcPts val="0"/>
              </a:spcBef>
              <a:defRPr sz="2400">
                <a:latin typeface="+mj-lt"/>
                <a:ea typeface="+mj-ea"/>
                <a:cs typeface="+mj-cs"/>
                <a:sym typeface="Helvetica"/>
              </a:defRPr>
            </a:lvl2pPr>
            <a:lvl3pPr marL="1185332" indent="-296332" algn="ctr">
              <a:spcBef>
                <a:spcPts val="0"/>
              </a:spcBef>
              <a:defRPr sz="2400">
                <a:latin typeface="+mj-lt"/>
                <a:ea typeface="+mj-ea"/>
                <a:cs typeface="+mj-cs"/>
                <a:sym typeface="Helvetica"/>
              </a:defRPr>
            </a:lvl3pPr>
            <a:lvl4pPr marL="1629833" indent="-296332" algn="ctr">
              <a:spcBef>
                <a:spcPts val="0"/>
              </a:spcBef>
              <a:defRPr sz="2400">
                <a:latin typeface="+mj-lt"/>
                <a:ea typeface="+mj-ea"/>
                <a:cs typeface="+mj-cs"/>
                <a:sym typeface="Helvetica"/>
              </a:defRPr>
            </a:lvl4pPr>
            <a:lvl5pPr marL="2074333" indent="-296333" algn="ctr">
              <a:spcBef>
                <a:spcPts val="0"/>
              </a:spcBef>
              <a:defRPr sz="2400">
                <a:latin typeface="+mj-lt"/>
                <a:ea typeface="+mj-ea"/>
                <a:cs typeface="+mj-cs"/>
                <a:sym typeface="Helvetica"/>
              </a:defRPr>
            </a:lvl5pPr>
          </a:lstStyle>
          <a:p>
            <a:pPr/>
            <a:r>
              <a:t>Texte niveau 1</a:t>
            </a:r>
          </a:p>
          <a:p>
            <a:pPr lvl="1"/>
            <a:r>
              <a:t>Texte niveau 2</a:t>
            </a:r>
          </a:p>
          <a:p>
            <a:pPr lvl="2"/>
            <a:r>
              <a:t>Texte niveau 3</a:t>
            </a:r>
          </a:p>
          <a:p>
            <a:pPr lvl="3"/>
            <a:r>
              <a:t>Texte niveau 4</a:t>
            </a:r>
          </a:p>
          <a:p>
            <a:pPr lvl="4"/>
            <a:r>
              <a:t>Texte niveau 5</a:t>
            </a:r>
          </a:p>
        </p:txBody>
      </p:sp>
      <p:sp>
        <p:nvSpPr>
          <p:cNvPr id="94" name="Shape 94"/>
          <p:cNvSpPr/>
          <p:nvPr>
            <p:ph type="body" sz="quarter" idx="13"/>
          </p:nvPr>
        </p:nvSpPr>
        <p:spPr>
          <a:xfrm>
            <a:off x="1270000" y="4267200"/>
            <a:ext cx="10464800" cy="685800"/>
          </a:xfrm>
          <a:prstGeom prst="rect">
            <a:avLst/>
          </a:prstGeom>
        </p:spPr>
        <p:txBody>
          <a:bodyPr/>
          <a:lstStyle/>
          <a:p>
            <a:pPr/>
          </a:p>
        </p:txBody>
      </p:sp>
      <p:sp>
        <p:nvSpPr>
          <p:cNvPr id="95" name="Shape 9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
        <p:nvSpPr>
          <p:cNvPr id="102" name="Shape 102"/>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3" name="Shape 103"/>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Vierge">
    <p:spTree>
      <p:nvGrpSpPr>
        <p:cNvPr id="1" name=""/>
        <p:cNvGrpSpPr/>
        <p:nvPr/>
      </p:nvGrpSpPr>
      <p:grpSpPr>
        <a:xfrm>
          <a:off x="0" y="0"/>
          <a:ext cx="0" cy="0"/>
          <a:chOff x="0" y="0"/>
          <a:chExt cx="0" cy="0"/>
        </a:xfrm>
      </p:grpSpPr>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e">
    <p:spTree>
      <p:nvGrpSpPr>
        <p:cNvPr id="1" name=""/>
        <p:cNvGrpSpPr/>
        <p:nvPr/>
      </p:nvGrpSpPr>
      <p:grpSpPr>
        <a:xfrm>
          <a:off x="0" y="0"/>
          <a:ext cx="0" cy="0"/>
          <a:chOff x="0" y="0"/>
          <a:chExt cx="0" cy="0"/>
        </a:xfrm>
      </p:grpSpPr>
      <p:sp>
        <p:nvSpPr>
          <p:cNvPr id="20" name="Shape 20"/>
          <p:cNvSpPr/>
          <p:nvPr>
            <p:ph type="pic" idx="13"/>
          </p:nvPr>
        </p:nvSpPr>
        <p:spPr>
          <a:xfrm>
            <a:off x="1606550" y="635000"/>
            <a:ext cx="9779000" cy="5918200"/>
          </a:xfrm>
          <a:prstGeom prst="rect">
            <a:avLst/>
          </a:prstGeom>
        </p:spPr>
        <p:txBody>
          <a:bodyPr lIns="91439" tIns="45719" rIns="91439" bIns="45719" anchor="t">
            <a:noAutofit/>
          </a:bodyPr>
          <a:lstStyle/>
          <a:p>
            <a:pPr/>
          </a:p>
        </p:txBody>
      </p:sp>
      <p:sp>
        <p:nvSpPr>
          <p:cNvPr id="21" name="Shape 21"/>
          <p:cNvSpPr/>
          <p:nvPr>
            <p:ph type="title"/>
          </p:nvPr>
        </p:nvSpPr>
        <p:spPr>
          <a:xfrm>
            <a:off x="1270000" y="6718300"/>
            <a:ext cx="10464800" cy="1422400"/>
          </a:xfrm>
          <a:prstGeom prst="rect">
            <a:avLst/>
          </a:prstGeom>
        </p:spPr>
        <p:txBody>
          <a:bodyPr anchor="b"/>
          <a:lstStyle/>
          <a:p>
            <a:pPr/>
            <a:r>
              <a:t>Texte du titre</a:t>
            </a:r>
          </a:p>
        </p:txBody>
      </p:sp>
      <p:sp>
        <p:nvSpPr>
          <p:cNvPr id="22" name="Shape 22"/>
          <p:cNvSpPr/>
          <p:nvPr>
            <p:ph type="body" sz="quarter" idx="1"/>
          </p:nvPr>
        </p:nvSpPr>
        <p:spPr>
          <a:xfrm>
            <a:off x="1270000" y="8191500"/>
            <a:ext cx="10464800" cy="11303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a:r>
              <a:t>Texte niveau 1</a:t>
            </a:r>
          </a:p>
          <a:p>
            <a:pPr lvl="1"/>
            <a:r>
              <a:t>Texte niveau 2</a:t>
            </a:r>
          </a:p>
          <a:p>
            <a:pPr lvl="2"/>
            <a:r>
              <a:t>Texte niveau 3</a:t>
            </a:r>
          </a:p>
          <a:p>
            <a:pPr lvl="3"/>
            <a:r>
              <a:t>Texte niveau 4</a:t>
            </a:r>
          </a:p>
          <a:p>
            <a:pPr lvl="4"/>
            <a:r>
              <a:t>Texte niveau 5</a:t>
            </a:r>
          </a:p>
        </p:txBody>
      </p:sp>
      <p:sp>
        <p:nvSpPr>
          <p:cNvPr id="23" name="Shape 23"/>
          <p:cNvSpPr/>
          <p:nvPr>
            <p:ph type="sldNum" sz="quarter" idx="2"/>
          </p:nvPr>
        </p:nvSpPr>
        <p:spPr>
          <a:xfrm>
            <a:off x="6311798" y="9245600"/>
            <a:ext cx="368504" cy="3810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re - Centré">
    <p:spTree>
      <p:nvGrpSpPr>
        <p:cNvPr id="1" name=""/>
        <p:cNvGrpSpPr/>
        <p:nvPr/>
      </p:nvGrpSpPr>
      <p:grpSpPr>
        <a:xfrm>
          <a:off x="0" y="0"/>
          <a:ext cx="0" cy="0"/>
          <a:chOff x="0" y="0"/>
          <a:chExt cx="0" cy="0"/>
        </a:xfrm>
      </p:grpSpPr>
      <p:sp>
        <p:nvSpPr>
          <p:cNvPr id="30" name="Shape 30"/>
          <p:cNvSpPr/>
          <p:nvPr>
            <p:ph type="title"/>
          </p:nvPr>
        </p:nvSpPr>
        <p:spPr>
          <a:xfrm>
            <a:off x="1270000" y="3225800"/>
            <a:ext cx="10464800" cy="3302000"/>
          </a:xfrm>
          <a:prstGeom prst="rect">
            <a:avLst/>
          </a:prstGeom>
        </p:spPr>
        <p:txBody>
          <a:bodyPr/>
          <a:lstStyle/>
          <a:p>
            <a:pPr/>
            <a:r>
              <a:t>Texte du titre</a:t>
            </a:r>
          </a:p>
        </p:txBody>
      </p:sp>
      <p:sp>
        <p:nvSpPr>
          <p:cNvPr id="31" name="Shape 3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e">
    <p:spTree>
      <p:nvGrpSpPr>
        <p:cNvPr id="1" name=""/>
        <p:cNvGrpSpPr/>
        <p:nvPr/>
      </p:nvGrpSpPr>
      <p:grpSpPr>
        <a:xfrm>
          <a:off x="0" y="0"/>
          <a:ext cx="0" cy="0"/>
          <a:chOff x="0" y="0"/>
          <a:chExt cx="0" cy="0"/>
        </a:xfrm>
      </p:grpSpPr>
      <p:sp>
        <p:nvSpPr>
          <p:cNvPr id="38" name="Shape 38"/>
          <p:cNvSpPr/>
          <p:nvPr>
            <p:ph type="pic" sz="half" idx="13"/>
          </p:nvPr>
        </p:nvSpPr>
        <p:spPr>
          <a:xfrm>
            <a:off x="6718300" y="635000"/>
            <a:ext cx="5334000" cy="8229600"/>
          </a:xfrm>
          <a:prstGeom prst="rect">
            <a:avLst/>
          </a:prstGeom>
        </p:spPr>
        <p:txBody>
          <a:bodyPr lIns="91439" tIns="45719" rIns="91439" bIns="45719" anchor="t">
            <a:noAutofit/>
          </a:bodyPr>
          <a:lstStyle/>
          <a:p>
            <a:pPr/>
          </a:p>
        </p:txBody>
      </p:sp>
      <p:sp>
        <p:nvSpPr>
          <p:cNvPr id="39" name="Shape 39"/>
          <p:cNvSpPr/>
          <p:nvPr>
            <p:ph type="title"/>
          </p:nvPr>
        </p:nvSpPr>
        <p:spPr>
          <a:xfrm>
            <a:off x="952500" y="635000"/>
            <a:ext cx="5334000" cy="3987800"/>
          </a:xfrm>
          <a:prstGeom prst="rect">
            <a:avLst/>
          </a:prstGeom>
        </p:spPr>
        <p:txBody>
          <a:bodyPr anchor="b"/>
          <a:lstStyle>
            <a:lvl1pPr>
              <a:defRPr sz="6000"/>
            </a:lvl1pPr>
          </a:lstStyle>
          <a:p>
            <a:pPr/>
            <a:r>
              <a:t>Texte du titre</a:t>
            </a:r>
          </a:p>
        </p:txBody>
      </p:sp>
      <p:sp>
        <p:nvSpPr>
          <p:cNvPr id="40" name="Shape 40"/>
          <p:cNvSpPr/>
          <p:nvPr>
            <p:ph type="body" sz="quarter" idx="1"/>
          </p:nvPr>
        </p:nvSpPr>
        <p:spPr>
          <a:xfrm>
            <a:off x="952500" y="4762500"/>
            <a:ext cx="5334000" cy="410210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a:r>
              <a:t>Texte niveau 1</a:t>
            </a:r>
          </a:p>
          <a:p>
            <a:pPr lvl="1"/>
            <a:r>
              <a:t>Texte niveau 2</a:t>
            </a:r>
          </a:p>
          <a:p>
            <a:pPr lvl="2"/>
            <a:r>
              <a:t>Texte niveau 3</a:t>
            </a:r>
          </a:p>
          <a:p>
            <a:pPr lvl="3"/>
            <a:r>
              <a:t>Texte niveau 4</a:t>
            </a:r>
          </a:p>
          <a:p>
            <a:pPr lvl="4"/>
            <a:r>
              <a:t>Texte niveau 5</a:t>
            </a:r>
          </a:p>
        </p:txBody>
      </p:sp>
      <p:sp>
        <p:nvSpPr>
          <p:cNvPr id="41" name="Shape 4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re - Haut">
    <p:spTree>
      <p:nvGrpSpPr>
        <p:cNvPr id="1" name=""/>
        <p:cNvGrpSpPr/>
        <p:nvPr/>
      </p:nvGrpSpPr>
      <p:grpSpPr>
        <a:xfrm>
          <a:off x="0" y="0"/>
          <a:ext cx="0" cy="0"/>
          <a:chOff x="0" y="0"/>
          <a:chExt cx="0" cy="0"/>
        </a:xfrm>
      </p:grpSpPr>
      <p:sp>
        <p:nvSpPr>
          <p:cNvPr id="48" name="Shape 48"/>
          <p:cNvSpPr/>
          <p:nvPr>
            <p:ph type="title"/>
          </p:nvPr>
        </p:nvSpPr>
        <p:spPr>
          <a:prstGeom prst="rect">
            <a:avLst/>
          </a:prstGeom>
        </p:spPr>
        <p:txBody>
          <a:bodyPr/>
          <a:lstStyle/>
          <a:p>
            <a:pPr/>
            <a:r>
              <a:t>Texte du titre</a:t>
            </a:r>
          </a:p>
        </p:txBody>
      </p:sp>
      <p:sp>
        <p:nvSpPr>
          <p:cNvPr id="49" name="Shape 4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re et puces">
    <p:spTree>
      <p:nvGrpSpPr>
        <p:cNvPr id="1" name=""/>
        <p:cNvGrpSpPr/>
        <p:nvPr/>
      </p:nvGrpSpPr>
      <p:grpSpPr>
        <a:xfrm>
          <a:off x="0" y="0"/>
          <a:ext cx="0" cy="0"/>
          <a:chOff x="0" y="0"/>
          <a:chExt cx="0" cy="0"/>
        </a:xfrm>
      </p:grpSpPr>
      <p:sp>
        <p:nvSpPr>
          <p:cNvPr id="56" name="Shape 56"/>
          <p:cNvSpPr/>
          <p:nvPr>
            <p:ph type="title"/>
          </p:nvPr>
        </p:nvSpPr>
        <p:spPr>
          <a:prstGeom prst="rect">
            <a:avLst/>
          </a:prstGeom>
        </p:spPr>
        <p:txBody>
          <a:bodyPr/>
          <a:lstStyle/>
          <a:p>
            <a:pPr/>
            <a:r>
              <a:t>Texte du titre</a:t>
            </a:r>
          </a:p>
        </p:txBody>
      </p:sp>
      <p:sp>
        <p:nvSpPr>
          <p:cNvPr id="57" name="Shape 57"/>
          <p:cNvSpPr/>
          <p:nvPr>
            <p:ph type="body" idx="1"/>
          </p:nvPr>
        </p:nvSpPr>
        <p:spPr>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58" name="Shape 5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re, puces et photo">
    <p:spTree>
      <p:nvGrpSpPr>
        <p:cNvPr id="1" name=""/>
        <p:cNvGrpSpPr/>
        <p:nvPr/>
      </p:nvGrpSpPr>
      <p:grpSpPr>
        <a:xfrm>
          <a:off x="0" y="0"/>
          <a:ext cx="0" cy="0"/>
          <a:chOff x="0" y="0"/>
          <a:chExt cx="0" cy="0"/>
        </a:xfrm>
      </p:grpSpPr>
      <p:sp>
        <p:nvSpPr>
          <p:cNvPr id="65" name="Shape 65"/>
          <p:cNvSpPr/>
          <p:nvPr>
            <p:ph type="pic" sz="half" idx="13"/>
          </p:nvPr>
        </p:nvSpPr>
        <p:spPr>
          <a:xfrm>
            <a:off x="6718300" y="2603500"/>
            <a:ext cx="5334000" cy="6286500"/>
          </a:xfrm>
          <a:prstGeom prst="rect">
            <a:avLst/>
          </a:prstGeom>
        </p:spPr>
        <p:txBody>
          <a:bodyPr lIns="91439" tIns="45719" rIns="91439" bIns="45719" anchor="t">
            <a:noAutofit/>
          </a:bodyPr>
          <a:lstStyle/>
          <a:p>
            <a:pPr/>
          </a:p>
        </p:txBody>
      </p:sp>
      <p:sp>
        <p:nvSpPr>
          <p:cNvPr id="66" name="Shape 66"/>
          <p:cNvSpPr/>
          <p:nvPr>
            <p:ph type="title"/>
          </p:nvPr>
        </p:nvSpPr>
        <p:spPr>
          <a:prstGeom prst="rect">
            <a:avLst/>
          </a:prstGeom>
        </p:spPr>
        <p:txBody>
          <a:bodyPr/>
          <a:lstStyle/>
          <a:p>
            <a:pPr/>
            <a:r>
              <a:t>Texte du titre</a:t>
            </a:r>
          </a:p>
        </p:txBody>
      </p:sp>
      <p:sp>
        <p:nvSpPr>
          <p:cNvPr id="67" name="Shape 67"/>
          <p:cNvSpPr/>
          <p:nvPr>
            <p:ph type="body" sz="half" idx="1"/>
          </p:nvPr>
        </p:nvSpPr>
        <p:spPr>
          <a:xfrm>
            <a:off x="952500" y="26035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Texte niveau 1</a:t>
            </a:r>
          </a:p>
          <a:p>
            <a:pPr lvl="1"/>
            <a:r>
              <a:t>Texte niveau 2</a:t>
            </a:r>
          </a:p>
          <a:p>
            <a:pPr lvl="2"/>
            <a:r>
              <a:t>Texte niveau 3</a:t>
            </a:r>
          </a:p>
          <a:p>
            <a:pPr lvl="3"/>
            <a:r>
              <a:t>Texte niveau 4</a:t>
            </a:r>
          </a:p>
          <a:p>
            <a:pPr lvl="4"/>
            <a:r>
              <a:t>Texte niveau 5</a:t>
            </a:r>
          </a:p>
        </p:txBody>
      </p:sp>
      <p:sp>
        <p:nvSpPr>
          <p:cNvPr id="68" name="Shape 6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Puces">
    <p:spTree>
      <p:nvGrpSpPr>
        <p:cNvPr id="1" name=""/>
        <p:cNvGrpSpPr/>
        <p:nvPr/>
      </p:nvGrpSpPr>
      <p:grpSpPr>
        <a:xfrm>
          <a:off x="0" y="0"/>
          <a:ext cx="0" cy="0"/>
          <a:chOff x="0" y="0"/>
          <a:chExt cx="0" cy="0"/>
        </a:xfrm>
      </p:grpSpPr>
      <p:sp>
        <p:nvSpPr>
          <p:cNvPr id="75" name="Shape 75"/>
          <p:cNvSpPr/>
          <p:nvPr>
            <p:ph type="body" idx="1"/>
          </p:nvPr>
        </p:nvSpPr>
        <p:spPr>
          <a:xfrm>
            <a:off x="952500" y="1270000"/>
            <a:ext cx="11099800" cy="7213600"/>
          </a:xfrm>
          <a:prstGeom prst="rect">
            <a:avLst/>
          </a:prstGeom>
        </p:spPr>
        <p:txBody>
          <a:bodyPr/>
          <a:lstStyle/>
          <a:p>
            <a:pPr/>
            <a:r>
              <a:t>Texte niveau 1</a:t>
            </a:r>
          </a:p>
          <a:p>
            <a:pPr lvl="1"/>
            <a:r>
              <a:t>Texte niveau 2</a:t>
            </a:r>
          </a:p>
          <a:p>
            <a:pPr lvl="2"/>
            <a:r>
              <a:t>Texte niveau 3</a:t>
            </a:r>
          </a:p>
          <a:p>
            <a:pPr lvl="3"/>
            <a:r>
              <a:t>Texte niveau 4</a:t>
            </a:r>
          </a:p>
          <a:p>
            <a:pPr lvl="4"/>
            <a:r>
              <a:t>Texte niveau 5</a:t>
            </a:r>
          </a:p>
        </p:txBody>
      </p:sp>
      <p:sp>
        <p:nvSpPr>
          <p:cNvPr id="76" name="Shape 7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3 photos">
    <p:spTree>
      <p:nvGrpSpPr>
        <p:cNvPr id="1" name=""/>
        <p:cNvGrpSpPr/>
        <p:nvPr/>
      </p:nvGrpSpPr>
      <p:grpSpPr>
        <a:xfrm>
          <a:off x="0" y="0"/>
          <a:ext cx="0" cy="0"/>
          <a:chOff x="0" y="0"/>
          <a:chExt cx="0" cy="0"/>
        </a:xfrm>
      </p:grpSpPr>
      <p:sp>
        <p:nvSpPr>
          <p:cNvPr id="83" name="Shape 83"/>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4" name="Shape 84"/>
          <p:cNvSpPr/>
          <p:nvPr>
            <p:ph type="pic" sz="quarter" idx="14"/>
          </p:nvPr>
        </p:nvSpPr>
        <p:spPr>
          <a:xfrm>
            <a:off x="6724518" y="889000"/>
            <a:ext cx="5334003" cy="3771900"/>
          </a:xfrm>
          <a:prstGeom prst="rect">
            <a:avLst/>
          </a:prstGeom>
        </p:spPr>
        <p:txBody>
          <a:bodyPr lIns="91439" tIns="45719" rIns="91439" bIns="45719" anchor="t">
            <a:noAutofit/>
          </a:bodyPr>
          <a:lstStyle/>
          <a:p>
            <a:pPr/>
          </a:p>
        </p:txBody>
      </p:sp>
      <p:sp>
        <p:nvSpPr>
          <p:cNvPr id="85" name="Shape 85"/>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6" name="Shape 8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952500" y="4445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Texte du titre</a:t>
            </a:r>
          </a:p>
        </p:txBody>
      </p:sp>
      <p:sp>
        <p:nvSpPr>
          <p:cNvPr id="3" name="Shape 3"/>
          <p:cNvSpPr/>
          <p:nvPr>
            <p:ph type="body" idx="1"/>
          </p:nvPr>
        </p:nvSpPr>
        <p:spPr>
          <a:xfrm>
            <a:off x="952500" y="26035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Texte niveau 1</a:t>
            </a:r>
          </a:p>
          <a:p>
            <a:pPr lvl="1"/>
            <a:r>
              <a:t>Texte niveau 2</a:t>
            </a:r>
          </a:p>
          <a:p>
            <a:pPr lvl="2"/>
            <a:r>
              <a:t>Texte niveau 3</a:t>
            </a:r>
          </a:p>
          <a:p>
            <a:pPr lvl="3"/>
            <a:r>
              <a:t>Texte niveau 4</a:t>
            </a:r>
          </a:p>
          <a:p>
            <a:pPr lvl="4"/>
            <a:r>
              <a:t>Texte niveau 5</a:t>
            </a:r>
          </a:p>
        </p:txBody>
      </p:sp>
      <p:sp>
        <p:nvSpPr>
          <p:cNvPr id="4" name="Shape 4"/>
          <p:cNvSpPr/>
          <p:nvPr>
            <p:ph type="sldNum" sz="quarter" idx="2"/>
          </p:nvPr>
        </p:nvSpPr>
        <p:spPr>
          <a:xfrm>
            <a:off x="6311798" y="9251950"/>
            <a:ext cx="368504" cy="381000"/>
          </a:xfrm>
          <a:prstGeom prst="rect">
            <a:avLst/>
          </a:prstGeom>
          <a:ln w="12700">
            <a:miter lim="400000"/>
          </a:ln>
        </p:spPr>
        <p:txBody>
          <a:bodyPr wrap="none" lIns="50800" tIns="50800" rIns="50800" bIns="50800">
            <a:spAutoFit/>
          </a:bodyPr>
          <a:lstStyle>
            <a:lvl1pPr>
              <a:defRPr sz="1800">
                <a:latin typeface="Helvetica Light"/>
                <a:ea typeface="Helvetica Light"/>
                <a:cs typeface="Helvetica Light"/>
                <a:sym typeface="Helvetica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Light"/>
          <a:ea typeface="Helvetica Light"/>
          <a:cs typeface="Helvetica Light"/>
          <a:sym typeface="Helvetica Light"/>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Light"/>
          <a:ea typeface="Helvetica Light"/>
          <a:cs typeface="Helvetica Light"/>
          <a:sym typeface="Helvetica Light"/>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Light"/>
          <a:ea typeface="Helvetica Light"/>
          <a:cs typeface="Helvetica Light"/>
          <a:sym typeface="Helvetica Light"/>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Light"/>
          <a:ea typeface="Helvetica Light"/>
          <a:cs typeface="Helvetica Light"/>
          <a:sym typeface="Helvetica Light"/>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Light"/>
          <a:ea typeface="Helvetica Light"/>
          <a:cs typeface="Helvetica Light"/>
          <a:sym typeface="Helvetica Light"/>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Light"/>
          <a:ea typeface="Helvetica Light"/>
          <a:cs typeface="Helvetica Light"/>
          <a:sym typeface="Helvetica Light"/>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Light"/>
          <a:ea typeface="Helvetica Light"/>
          <a:cs typeface="Helvetica Light"/>
          <a:sym typeface="Helvetica Light"/>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Light"/>
          <a:ea typeface="Helvetica Light"/>
          <a:cs typeface="Helvetica Light"/>
          <a:sym typeface="Helvetica Light"/>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Light"/>
          <a:ea typeface="Helvetica Light"/>
          <a:cs typeface="Helvetica Light"/>
          <a:sym typeface="Helvetica Light"/>
        </a:defRPr>
      </a:lvl9pPr>
    </p:titleStyle>
    <p:bodyStyle>
      <a:lvl1pPr marL="444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Helvetica Light"/>
          <a:ea typeface="Helvetica Light"/>
          <a:cs typeface="Helvetica Light"/>
          <a:sym typeface="Helvetica Light"/>
        </a:defRPr>
      </a:lvl1pPr>
      <a:lvl2pPr marL="889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Helvetica Light"/>
          <a:ea typeface="Helvetica Light"/>
          <a:cs typeface="Helvetica Light"/>
          <a:sym typeface="Helvetica Light"/>
        </a:defRPr>
      </a:lvl2pPr>
      <a:lvl3pPr marL="1333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Helvetica Light"/>
          <a:ea typeface="Helvetica Light"/>
          <a:cs typeface="Helvetica Light"/>
          <a:sym typeface="Helvetica Light"/>
        </a:defRPr>
      </a:lvl3pPr>
      <a:lvl4pPr marL="1778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Helvetica Light"/>
          <a:ea typeface="Helvetica Light"/>
          <a:cs typeface="Helvetica Light"/>
          <a:sym typeface="Helvetica Light"/>
        </a:defRPr>
      </a:lvl4pPr>
      <a:lvl5pPr marL="2222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Helvetica Light"/>
          <a:ea typeface="Helvetica Light"/>
          <a:cs typeface="Helvetica Light"/>
          <a:sym typeface="Helvetica Light"/>
        </a:defRPr>
      </a:lvl5pPr>
      <a:lvl6pPr marL="2667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Helvetica Light"/>
          <a:ea typeface="Helvetica Light"/>
          <a:cs typeface="Helvetica Light"/>
          <a:sym typeface="Helvetica Light"/>
        </a:defRPr>
      </a:lvl6pPr>
      <a:lvl7pPr marL="3111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Helvetica Light"/>
          <a:ea typeface="Helvetica Light"/>
          <a:cs typeface="Helvetica Light"/>
          <a:sym typeface="Helvetica Light"/>
        </a:defRPr>
      </a:lvl7pPr>
      <a:lvl8pPr marL="35560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Helvetica Light"/>
          <a:ea typeface="Helvetica Light"/>
          <a:cs typeface="Helvetica Light"/>
          <a:sym typeface="Helvetica Light"/>
        </a:defRPr>
      </a:lvl8pPr>
      <a:lvl9pPr marL="4000500" marR="0" indent="-444500" algn="l" defTabSz="584200" rtl="0" latinLnBrk="0">
        <a:lnSpc>
          <a:spcPct val="100000"/>
        </a:lnSpc>
        <a:spcBef>
          <a:spcPts val="4200"/>
        </a:spcBef>
        <a:spcAft>
          <a:spcPts val="0"/>
        </a:spcAft>
        <a:buClrTx/>
        <a:buSzPct val="75000"/>
        <a:buFontTx/>
        <a:buChar char="•"/>
        <a:tabLst/>
        <a:defRPr b="0" baseline="0" cap="none" i="0" spc="0" strike="noStrike" sz="3600" u="none">
          <a:ln>
            <a:noFill/>
          </a:ln>
          <a:solidFill>
            <a:srgbClr val="000000"/>
          </a:solidFill>
          <a:uFillTx/>
          <a:latin typeface="Helvetica Light"/>
          <a:ea typeface="Helvetica Light"/>
          <a:cs typeface="Helvetica Light"/>
          <a:sym typeface="Helvetica Light"/>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1pPr>
      <a:lvl2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2pPr>
      <a:lvl3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3pPr>
      <a:lvl4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4pPr>
      <a:lvl5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5pPr>
      <a:lvl6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6pPr>
      <a:lvl7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7pPr>
      <a:lvl8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8pPr>
      <a:lvl9pPr marL="0" marR="0" indent="0" algn="ctr" defTabSz="584200" rtl="0" latinLnBrk="0">
        <a:lnSpc>
          <a:spcPct val="100000"/>
        </a:lnSpc>
        <a:spcBef>
          <a:spcPts val="0"/>
        </a:spcBef>
        <a:spcAft>
          <a:spcPts val="0"/>
        </a:spcAft>
        <a:buClrTx/>
        <a:buSzTx/>
        <a:buFontTx/>
        <a:buNone/>
        <a:tabLst/>
        <a:defRPr b="0" baseline="0" cap="none" i="0" spc="0" strike="noStrike" sz="1800" u="none">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9" name="Shape 119"/>
          <p:cNvSpPr/>
          <p:nvPr>
            <p:ph type="subTitle" sz="quarter" idx="1"/>
          </p:nvPr>
        </p:nvSpPr>
        <p:spPr>
          <a:xfrm>
            <a:off x="525808" y="4642842"/>
            <a:ext cx="11953183" cy="1915718"/>
          </a:xfrm>
          <a:prstGeom prst="rect">
            <a:avLst/>
          </a:prstGeom>
        </p:spPr>
        <p:txBody>
          <a:bodyPr/>
          <a:lstStyle>
            <a:lvl1pPr defTabSz="397763">
              <a:lnSpc>
                <a:spcPts val="7800"/>
              </a:lnSpc>
              <a:spcBef>
                <a:spcPts val="1000"/>
              </a:spcBef>
              <a:defRPr sz="5300">
                <a:latin typeface="Montserrat Regular"/>
                <a:ea typeface="Montserrat Regular"/>
                <a:cs typeface="Montserrat Regular"/>
                <a:sym typeface="Montserrat Regular"/>
              </a:defRPr>
            </a:lvl1pPr>
          </a:lstStyle>
          <a:p>
            <a:pPr/>
            <a:r>
              <a:t>TITRE DE LA PRÉSENTATION</a:t>
            </a:r>
          </a:p>
        </p:txBody>
      </p:sp>
      <p:sp>
        <p:nvSpPr>
          <p:cNvPr id="120" name="Shape 120"/>
          <p:cNvSpPr/>
          <p:nvPr/>
        </p:nvSpPr>
        <p:spPr>
          <a:xfrm>
            <a:off x="3297385" y="6248398"/>
            <a:ext cx="6410030" cy="66518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lvl1pPr defTabSz="411479">
              <a:lnSpc>
                <a:spcPts val="4700"/>
              </a:lnSpc>
              <a:spcBef>
                <a:spcPts val="1000"/>
              </a:spcBef>
              <a:defRPr sz="2700">
                <a:latin typeface="Montserrat Light"/>
                <a:ea typeface="Montserrat Light"/>
                <a:cs typeface="Montserrat Light"/>
                <a:sym typeface="Montserrat Light"/>
              </a:defRPr>
            </a:lvl1pPr>
          </a:lstStyle>
          <a:p>
            <a:pPr/>
            <a:r>
              <a:t> SOUS-TITRE DE LA PRÉSENTATION </a:t>
            </a:r>
          </a:p>
        </p:txBody>
      </p:sp>
      <p:pic>
        <p:nvPicPr>
          <p:cNvPr id="121" name="image1.png"/>
          <p:cNvPicPr>
            <a:picLocks noChangeAspect="1"/>
          </p:cNvPicPr>
          <p:nvPr/>
        </p:nvPicPr>
        <p:blipFill>
          <a:blip r:embed="rId2">
            <a:extLst/>
          </a:blip>
          <a:stretch>
            <a:fillRect/>
          </a:stretch>
        </p:blipFill>
        <p:spPr>
          <a:xfrm>
            <a:off x="0" y="9600106"/>
            <a:ext cx="13004800" cy="229848"/>
          </a:xfrm>
          <a:prstGeom prst="rect">
            <a:avLst/>
          </a:prstGeom>
          <a:ln w="12700">
            <a:miter lim="400000"/>
          </a:ln>
        </p:spPr>
      </p:pic>
      <p:pic>
        <p:nvPicPr>
          <p:cNvPr id="122" name="MS-01.png"/>
          <p:cNvPicPr>
            <a:picLocks noChangeAspect="1"/>
          </p:cNvPicPr>
          <p:nvPr/>
        </p:nvPicPr>
        <p:blipFill>
          <a:blip r:embed="rId3">
            <a:extLst/>
          </a:blip>
          <a:stretch>
            <a:fillRect/>
          </a:stretch>
        </p:blipFill>
        <p:spPr>
          <a:xfrm>
            <a:off x="2795687" y="1653034"/>
            <a:ext cx="7413426" cy="3110740"/>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4" name="Shape 124"/>
          <p:cNvSpPr/>
          <p:nvPr>
            <p:ph type="title"/>
          </p:nvPr>
        </p:nvSpPr>
        <p:spPr>
          <a:xfrm>
            <a:off x="952500" y="812798"/>
            <a:ext cx="11099800" cy="627813"/>
          </a:xfrm>
          <a:prstGeom prst="rect">
            <a:avLst/>
          </a:prstGeom>
        </p:spPr>
        <p:txBody>
          <a:bodyPr/>
          <a:lstStyle>
            <a:lvl1pPr algn="l" defTabSz="346739">
              <a:lnSpc>
                <a:spcPts val="4200"/>
              </a:lnSpc>
              <a:spcBef>
                <a:spcPts val="800"/>
              </a:spcBef>
              <a:defRPr sz="2600">
                <a:latin typeface="Montserrat Light"/>
                <a:ea typeface="Montserrat Light"/>
                <a:cs typeface="Montserrat Light"/>
                <a:sym typeface="Montserrat Light"/>
              </a:defRPr>
            </a:lvl1pPr>
          </a:lstStyle>
          <a:p>
            <a:pPr/>
            <a:r>
              <a:t>TITRE DU CHAPITRE </a:t>
            </a:r>
          </a:p>
        </p:txBody>
      </p:sp>
      <p:sp>
        <p:nvSpPr>
          <p:cNvPr id="125" name="Shape 125"/>
          <p:cNvSpPr/>
          <p:nvPr>
            <p:ph type="body" idx="1"/>
          </p:nvPr>
        </p:nvSpPr>
        <p:spPr>
          <a:xfrm>
            <a:off x="952500" y="2646907"/>
            <a:ext cx="11099800" cy="5265194"/>
          </a:xfrm>
          <a:prstGeom prst="rect">
            <a:avLst/>
          </a:prstGeom>
        </p:spPr>
        <p:txBody>
          <a:bodyPr/>
          <a:lstStyle>
            <a:lvl1pPr marL="0" indent="0" algn="just" defTabSz="411479">
              <a:lnSpc>
                <a:spcPct val="150000"/>
              </a:lnSpc>
              <a:spcBef>
                <a:spcPts val="1000"/>
              </a:spcBef>
              <a:buSzTx/>
              <a:buNone/>
              <a:defRPr sz="1000">
                <a:latin typeface="Montserrat ExtraLight"/>
                <a:ea typeface="Montserrat ExtraLight"/>
                <a:cs typeface="Montserrat ExtraLight"/>
                <a:sym typeface="Montserrat ExtraLight"/>
              </a:defRPr>
            </a:lvl1pPr>
          </a:lstStyle>
          <a:p>
            <a:pPr/>
            <a:r>
              <a:t>Lorem ipsum dolor sit amet, consectetur adipiscing elit. Nam at arcu urna. Quisque ac consequat justo. Donec gravida lorem non lacus dignissim, eget maximus ante feugiat. Proin in lectus neque. Vivamus dictum arcu eu eros vestibulum auctor. Suspendisse porta sodales in- terdum. Duis vitae egestas dolor, et laoreet ipsum. Class aptent taciti sociosqu ad litora torquent per conubia nos- tra, per inceptos himenaeos. Lorem ipsum dolor sit amet, consectetur adipiscing elit. Donec blandit metus est, at ultricies est interdum id. Fusce laoreet nibh in erat eges- tas volutpat. Fusce et arcu mi. Alicursus eleifend odio nec elementum. Morbi tempus eu sapien in bibenLorem ipsum dolor sit amet, consectetur adipiscing elit. Nam at arcu urna. Quisque ac consequat justo. Donec gravida lorem non lacus dignissim, eget maximus ante feugiat. Proin in lectus neque. Vivamus dictum arcu eu eros vestibulum auctor. Suspendisse porta sodales in- terdum. Duis vitae egestas dolor, et laoreet ipsum. Class aptent taciti sociosqu ad litora torquent per conubia nos- tra, per inceptos himenaeos. Lorem ipsum dolor sit amet, consectetur adipiscing elit. Donec blandit metus est, at ultricies est interdum id. Fusce laoreet nibh in erat eges- tas volutpat. Fusce et arcu mi. Alicursus eleifend odio nec elementum. Morbi tempus eu sapien in bibenLorem ipsum dolor sit amet, consectetur adipiscing elit. Nam at arcu urna. Quisque ac consequat justo. Donec gravida lorem non lacus dignissim, eget maximus ante feugiat. Proin in lectus neque. Vivamus dictum arcu eu eros vestibulum auctor. Suspendisse porta sodales in- terdum. Duis vitae egestas dolor, et laoreet ipsum. Class aptent taciti sociosqu ad litora torquent per conubia nos- tra, per inceptos himenaeos. Lorem ipsum dolor sit amet, consectetur adipiscing elit. Donec blandit metus est, at ultricies est interdum id. Fusce laoreet nibh in erat eges- tas volutpat. Fusce et arcu mi. Alicursus eleifend odio nec elementum. Morbi tempus eu sapien in bibenLorem ipsum dolor sit amet, consectetur adipiscing elit. Nam at arcu urna. Quisque ac consequat justo. Donec gravida lorem non lacus dignissim, eget maximus ante feugiat. Proin in lectus neque. Vivamus dictum arcu eu eros vestibulum auctor. Suspendisse porta sodales in- terdum. Duis vitae egestas dolor, et laoreet ipsum. Class aptent taciti sociosqu ad litora torquent per conubia nos- tra, per inceptos himenaeos. Lorem ipsum dolor sit amet, consectetur adipiscing elit. Donec blandit metus est, at ultricies est interdum id. Fusce laoreet nibh in erat eges- tas volutpat. Fusce et arcu mi. Alicursus eleifend odio nec elementum. Morbi tempus eu sapien in bibenLorem ipsum dolor sit amet, consectetur adipiscing elit. Nam at arcu urna. Quisque ac consequat justo. Donec gravida lorem non lacus dignissim, eget maximus ante feugiat. Proin in lectus neque. Vivamus dictum arcu eu eros vestibulum auctor. Suspendisse porta sodales in- terdum. Duis vitae egestas dolor, et laoreet ipsum. Class aptent taciti sociosqu ad litora torquent per conubia nos- tra, per inceptos himenaeos. Lorem ipsum dolor sit amet, consectetur adipiscing elit. Donec blandit metus est, at ultricies est interdum id. Fusce laoreet nibh in erat eges- tas volutpat. Fusce et arcu mi. Alicursus eleifend odio nec elementum. Morbi tempus eu sapien in biben</a:t>
            </a:r>
          </a:p>
        </p:txBody>
      </p:sp>
      <p:pic>
        <p:nvPicPr>
          <p:cNvPr id="126" name="image1.png"/>
          <p:cNvPicPr>
            <a:picLocks noChangeAspect="1"/>
          </p:cNvPicPr>
          <p:nvPr/>
        </p:nvPicPr>
        <p:blipFill>
          <a:blip r:embed="rId2">
            <a:extLst/>
          </a:blip>
          <a:stretch>
            <a:fillRect/>
          </a:stretch>
        </p:blipFill>
        <p:spPr>
          <a:xfrm>
            <a:off x="0" y="9574706"/>
            <a:ext cx="13004800" cy="229848"/>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Neue"/>
        <a:ea typeface="Helvetica Neue"/>
        <a:cs typeface="Helvetica Neue"/>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5400" dir="5400000">
            <a:srgbClr val="000000">
              <a:alpha val="50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